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6" d="100"/>
          <a:sy n="26" d="100"/>
        </p:scale>
        <p:origin x="206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7146758"/>
            <a:ext cx="8109285" cy="818148"/>
          </a:xfrm>
          <a:solidFill>
            <a:schemeClr val="bg1"/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3176337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4</cp:revision>
  <dcterms:created xsi:type="dcterms:W3CDTF">2025-08-06T17:37:55Z</dcterms:created>
  <dcterms:modified xsi:type="dcterms:W3CDTF">2025-11-10T17:58:01Z</dcterms:modified>
</cp:coreProperties>
</file>